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85" r:id="rId2"/>
    <p:sldId id="386" r:id="rId3"/>
    <p:sldId id="284" r:id="rId4"/>
    <p:sldId id="362" r:id="rId5"/>
    <p:sldId id="298" r:id="rId6"/>
    <p:sldId id="421" r:id="rId7"/>
    <p:sldId id="431" r:id="rId8"/>
    <p:sldId id="381" r:id="rId9"/>
    <p:sldId id="432" r:id="rId10"/>
    <p:sldId id="425" r:id="rId11"/>
    <p:sldId id="426" r:id="rId12"/>
    <p:sldId id="427" r:id="rId13"/>
    <p:sldId id="419" r:id="rId14"/>
    <p:sldId id="422" r:id="rId15"/>
    <p:sldId id="424" r:id="rId16"/>
    <p:sldId id="375" r:id="rId17"/>
    <p:sldId id="376" r:id="rId18"/>
    <p:sldId id="423" r:id="rId19"/>
    <p:sldId id="356" r:id="rId20"/>
    <p:sldId id="343" r:id="rId21"/>
    <p:sldId id="350" r:id="rId22"/>
    <p:sldId id="377" r:id="rId23"/>
    <p:sldId id="359" r:id="rId24"/>
    <p:sldId id="360" r:id="rId25"/>
    <p:sldId id="361" r:id="rId26"/>
    <p:sldId id="380" r:id="rId27"/>
    <p:sldId id="349" r:id="rId28"/>
    <p:sldId id="344" r:id="rId29"/>
    <p:sldId id="347" r:id="rId30"/>
    <p:sldId id="369" r:id="rId31"/>
    <p:sldId id="429" r:id="rId32"/>
    <p:sldId id="416" r:id="rId33"/>
    <p:sldId id="41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0.jpeg"/><Relationship Id="rId4" Type="http://schemas.openxmlformats.org/officeDocument/2006/relationships/image" Target="../media/image25.tiff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jpe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2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EDC6CA-EB4B-4F83-932D-40E77B3A30AF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CB387-EE01-4FA1-A6A0-737301C3A92F}"/>
              </a:ext>
            </a:extLst>
          </p:cNvPr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EDCF21-86A6-456E-92EA-F7D10B87FB76}"/>
              </a:ext>
            </a:extLst>
          </p:cNvPr>
          <p:cNvCxnSpPr/>
          <p:nvPr/>
        </p:nvCxnSpPr>
        <p:spPr>
          <a:xfrm flipH="1">
            <a:off x="6828312" y="3345875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53167-551F-4583-B483-017D3024EA22}"/>
              </a:ext>
            </a:extLst>
          </p:cNvPr>
          <p:cNvSpPr txBox="1"/>
          <p:nvPr/>
        </p:nvSpPr>
        <p:spPr>
          <a:xfrm>
            <a:off x="288101" y="6144016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in mice is often driven by low-abundance human taxa that bloom in the mouse gut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9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225511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and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important interactions with the host are not global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1338</Words>
  <Application>Microsoft Office PowerPoint</Application>
  <PresentationFormat>Widescreen</PresentationFormat>
  <Paragraphs>276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291</cp:revision>
  <dcterms:created xsi:type="dcterms:W3CDTF">2018-02-08T19:54:19Z</dcterms:created>
  <dcterms:modified xsi:type="dcterms:W3CDTF">2019-02-22T01:25:12Z</dcterms:modified>
</cp:coreProperties>
</file>